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7A"/>
    <a:srgbClr val="F4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872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an Dekker" userId="fd047e99-9a87-4593-8b66-82a8f2e400d9" providerId="ADAL" clId="{AFF3297B-71CA-4669-B78E-455234013428}"/>
    <pc:docChg chg="undo custSel addSld delSld modSld sldOrd">
      <pc:chgData name="Daan Dekker" userId="fd047e99-9a87-4593-8b66-82a8f2e400d9" providerId="ADAL" clId="{AFF3297B-71CA-4669-B78E-455234013428}" dt="2025-05-20T13:10:32.513" v="1431" actId="20577"/>
      <pc:docMkLst>
        <pc:docMk/>
      </pc:docMkLst>
      <pc:sldChg chg="addSp delSp modSp mod">
        <pc:chgData name="Daan Dekker" userId="fd047e99-9a87-4593-8b66-82a8f2e400d9" providerId="ADAL" clId="{AFF3297B-71CA-4669-B78E-455234013428}" dt="2025-05-19T12:23:17.281" v="1195" actId="1076"/>
        <pc:sldMkLst>
          <pc:docMk/>
          <pc:sldMk cId="2738166326" sldId="257"/>
        </pc:sldMkLst>
        <pc:spChg chg="add mod">
          <ac:chgData name="Daan Dekker" userId="fd047e99-9a87-4593-8b66-82a8f2e400d9" providerId="ADAL" clId="{AFF3297B-71CA-4669-B78E-455234013428}" dt="2025-05-19T12:23:17.281" v="1195" actId="1076"/>
          <ac:spMkLst>
            <pc:docMk/>
            <pc:sldMk cId="2738166326" sldId="257"/>
            <ac:spMk id="2" creationId="{196A5F25-3091-6F43-C54F-09A987A3D7EE}"/>
          </ac:spMkLst>
        </pc:spChg>
        <pc:spChg chg="mod">
          <ac:chgData name="Daan Dekker" userId="fd047e99-9a87-4593-8b66-82a8f2e400d9" providerId="ADAL" clId="{AFF3297B-71CA-4669-B78E-455234013428}" dt="2025-05-19T12:23:11.770" v="1194" actId="1076"/>
          <ac:spMkLst>
            <pc:docMk/>
            <pc:sldMk cId="2738166326" sldId="257"/>
            <ac:spMk id="5" creationId="{FA73005B-1A15-6B42-BA24-1E9D31A8D7D6}"/>
          </ac:spMkLst>
        </pc:spChg>
        <pc:spChg chg="del mod">
          <ac:chgData name="Daan Dekker" userId="fd047e99-9a87-4593-8b66-82a8f2e400d9" providerId="ADAL" clId="{AFF3297B-71CA-4669-B78E-455234013428}" dt="2025-05-19T12:22:51.552" v="1191" actId="478"/>
          <ac:spMkLst>
            <pc:docMk/>
            <pc:sldMk cId="2738166326" sldId="257"/>
            <ac:spMk id="6" creationId="{76CA44C8-C1BC-F04F-9313-62E4622297DC}"/>
          </ac:spMkLst>
        </pc:spChg>
      </pc:sldChg>
      <pc:sldChg chg="modSp mod">
        <pc:chgData name="Daan Dekker" userId="fd047e99-9a87-4593-8b66-82a8f2e400d9" providerId="ADAL" clId="{AFF3297B-71CA-4669-B78E-455234013428}" dt="2025-05-20T13:09:44.843" v="1426" actId="20577"/>
        <pc:sldMkLst>
          <pc:docMk/>
          <pc:sldMk cId="3839883031" sldId="258"/>
        </pc:sldMkLst>
        <pc:spChg chg="mod">
          <ac:chgData name="Daan Dekker" userId="fd047e99-9a87-4593-8b66-82a8f2e400d9" providerId="ADAL" clId="{AFF3297B-71CA-4669-B78E-455234013428}" dt="2025-05-20T13:09:44.843" v="1426" actId="20577"/>
          <ac:spMkLst>
            <pc:docMk/>
            <pc:sldMk cId="3839883031" sldId="258"/>
            <ac:spMk id="7" creationId="{526AC329-5A17-5342-B22B-7B3251FC2375}"/>
          </ac:spMkLst>
        </pc:spChg>
      </pc:sldChg>
      <pc:sldChg chg="modSp mod">
        <pc:chgData name="Daan Dekker" userId="fd047e99-9a87-4593-8b66-82a8f2e400d9" providerId="ADAL" clId="{AFF3297B-71CA-4669-B78E-455234013428}" dt="2025-05-20T13:10:03.775" v="1430" actId="20577"/>
        <pc:sldMkLst>
          <pc:docMk/>
          <pc:sldMk cId="1445415479" sldId="259"/>
        </pc:sldMkLst>
        <pc:spChg chg="mod">
          <ac:chgData name="Daan Dekker" userId="fd047e99-9a87-4593-8b66-82a8f2e400d9" providerId="ADAL" clId="{AFF3297B-71CA-4669-B78E-455234013428}" dt="2025-05-20T13:10:03.775" v="1430" actId="20577"/>
          <ac:spMkLst>
            <pc:docMk/>
            <pc:sldMk cId="1445415479" sldId="259"/>
            <ac:spMk id="6" creationId="{76CA44C8-C1BC-F04F-9313-62E4622297DC}"/>
          </ac:spMkLst>
        </pc:spChg>
      </pc:sldChg>
      <pc:sldChg chg="modSp mod">
        <pc:chgData name="Daan Dekker" userId="fd047e99-9a87-4593-8b66-82a8f2e400d9" providerId="ADAL" clId="{AFF3297B-71CA-4669-B78E-455234013428}" dt="2025-05-20T13:10:32.513" v="1431" actId="20577"/>
        <pc:sldMkLst>
          <pc:docMk/>
          <pc:sldMk cId="2334276627" sldId="260"/>
        </pc:sldMkLst>
        <pc:spChg chg="mod">
          <ac:chgData name="Daan Dekker" userId="fd047e99-9a87-4593-8b66-82a8f2e400d9" providerId="ADAL" clId="{AFF3297B-71CA-4669-B78E-455234013428}" dt="2025-05-20T13:10:32.513" v="1431" actId="20577"/>
          <ac:spMkLst>
            <pc:docMk/>
            <pc:sldMk cId="2334276627" sldId="260"/>
            <ac:spMk id="6" creationId="{76CA44C8-C1BC-F04F-9313-62E4622297DC}"/>
          </ac:spMkLst>
        </pc:spChg>
      </pc:sldChg>
      <pc:sldChg chg="modSp mod">
        <pc:chgData name="Daan Dekker" userId="fd047e99-9a87-4593-8b66-82a8f2e400d9" providerId="ADAL" clId="{AFF3297B-71CA-4669-B78E-455234013428}" dt="2025-05-20T13:03:42.982" v="1384" actId="20577"/>
        <pc:sldMkLst>
          <pc:docMk/>
          <pc:sldMk cId="3821163092" sldId="261"/>
        </pc:sldMkLst>
        <pc:spChg chg="mod">
          <ac:chgData name="Daan Dekker" userId="fd047e99-9a87-4593-8b66-82a8f2e400d9" providerId="ADAL" clId="{AFF3297B-71CA-4669-B78E-455234013428}" dt="2025-05-20T13:03:42.982" v="1384" actId="20577"/>
          <ac:spMkLst>
            <pc:docMk/>
            <pc:sldMk cId="3821163092" sldId="261"/>
            <ac:spMk id="6" creationId="{E2E8DEB0-0C1A-4FF4-EFE4-A0FE28B5CC8C}"/>
          </ac:spMkLst>
        </pc:spChg>
      </pc:sldChg>
      <pc:sldChg chg="del">
        <pc:chgData name="Daan Dekker" userId="fd047e99-9a87-4593-8b66-82a8f2e400d9" providerId="ADAL" clId="{AFF3297B-71CA-4669-B78E-455234013428}" dt="2025-05-19T12:22:18.704" v="1189" actId="47"/>
        <pc:sldMkLst>
          <pc:docMk/>
          <pc:sldMk cId="386683182" sldId="262"/>
        </pc:sldMkLst>
      </pc:sldChg>
      <pc:sldChg chg="modSp mod">
        <pc:chgData name="Daan Dekker" userId="fd047e99-9a87-4593-8b66-82a8f2e400d9" providerId="ADAL" clId="{AFF3297B-71CA-4669-B78E-455234013428}" dt="2025-05-20T13:07:05.694" v="1414" actId="255"/>
        <pc:sldMkLst>
          <pc:docMk/>
          <pc:sldMk cId="1699893773" sldId="263"/>
        </pc:sldMkLst>
        <pc:spChg chg="mod">
          <ac:chgData name="Daan Dekker" userId="fd047e99-9a87-4593-8b66-82a8f2e400d9" providerId="ADAL" clId="{AFF3297B-71CA-4669-B78E-455234013428}" dt="2025-05-20T13:07:05.694" v="1414" actId="255"/>
          <ac:spMkLst>
            <pc:docMk/>
            <pc:sldMk cId="1699893773" sldId="263"/>
            <ac:spMk id="5" creationId="{092ED42E-7DF2-8F77-E065-24DB1B5D0AD1}"/>
          </ac:spMkLst>
        </pc:spChg>
      </pc:sldChg>
      <pc:sldChg chg="addSp delSp modSp mod">
        <pc:chgData name="Daan Dekker" userId="fd047e99-9a87-4593-8b66-82a8f2e400d9" providerId="ADAL" clId="{AFF3297B-71CA-4669-B78E-455234013428}" dt="2025-05-19T08:59:15.693" v="1188" actId="3626"/>
        <pc:sldMkLst>
          <pc:docMk/>
          <pc:sldMk cId="1537344779" sldId="264"/>
        </pc:sldMkLst>
        <pc:spChg chg="add mod">
          <ac:chgData name="Daan Dekker" userId="fd047e99-9a87-4593-8b66-82a8f2e400d9" providerId="ADAL" clId="{AFF3297B-71CA-4669-B78E-455234013428}" dt="2025-05-16T12:46:18.426" v="1110" actId="1076"/>
          <ac:spMkLst>
            <pc:docMk/>
            <pc:sldMk cId="1537344779" sldId="264"/>
            <ac:spMk id="6" creationId="{5E42B36C-59FE-BD88-6CA8-52E6ADF8825C}"/>
          </ac:spMkLst>
        </pc:spChg>
        <pc:spChg chg="add mod">
          <ac:chgData name="Daan Dekker" userId="fd047e99-9a87-4593-8b66-82a8f2e400d9" providerId="ADAL" clId="{AFF3297B-71CA-4669-B78E-455234013428}" dt="2025-05-16T12:46:28.034" v="1113" actId="1076"/>
          <ac:spMkLst>
            <pc:docMk/>
            <pc:sldMk cId="1537344779" sldId="264"/>
            <ac:spMk id="8" creationId="{6A89BD9B-5695-E1E9-82DB-A5C8BB828A94}"/>
          </ac:spMkLst>
        </pc:spChg>
        <pc:spChg chg="add mod">
          <ac:chgData name="Daan Dekker" userId="fd047e99-9a87-4593-8b66-82a8f2e400d9" providerId="ADAL" clId="{AFF3297B-71CA-4669-B78E-455234013428}" dt="2025-05-16T12:46:33.043" v="1114" actId="1076"/>
          <ac:spMkLst>
            <pc:docMk/>
            <pc:sldMk cId="1537344779" sldId="264"/>
            <ac:spMk id="11" creationId="{B231A493-073A-2996-3460-7DB5EEE4B4F4}"/>
          </ac:spMkLst>
        </pc:spChg>
        <pc:spChg chg="add mod">
          <ac:chgData name="Daan Dekker" userId="fd047e99-9a87-4593-8b66-82a8f2e400d9" providerId="ADAL" clId="{AFF3297B-71CA-4669-B78E-455234013428}" dt="2025-05-19T08:59:15.693" v="1188" actId="3626"/>
          <ac:spMkLst>
            <pc:docMk/>
            <pc:sldMk cId="1537344779" sldId="264"/>
            <ac:spMk id="16" creationId="{ECF2A5CD-9904-740E-00BF-95677CD5DE79}"/>
          </ac:spMkLst>
        </pc:spChg>
        <pc:picChg chg="mod">
          <ac:chgData name="Daan Dekker" userId="fd047e99-9a87-4593-8b66-82a8f2e400d9" providerId="ADAL" clId="{AFF3297B-71CA-4669-B78E-455234013428}" dt="2025-05-16T12:46:39.380" v="1116" actId="1076"/>
          <ac:picMkLst>
            <pc:docMk/>
            <pc:sldMk cId="1537344779" sldId="264"/>
            <ac:picMk id="3" creationId="{C6FFAADB-3841-3C67-28E1-BDC5F6704AA7}"/>
          </ac:picMkLst>
        </pc:picChg>
        <pc:picChg chg="add mod">
          <ac:chgData name="Daan Dekker" userId="fd047e99-9a87-4593-8b66-82a8f2e400d9" providerId="ADAL" clId="{AFF3297B-71CA-4669-B78E-455234013428}" dt="2025-05-19T08:58:18.790" v="1127" actId="1076"/>
          <ac:picMkLst>
            <pc:docMk/>
            <pc:sldMk cId="1537344779" sldId="264"/>
            <ac:picMk id="7" creationId="{7A2BEF25-5EA5-FC36-4F88-CDD9B3F6094B}"/>
          </ac:picMkLst>
        </pc:picChg>
        <pc:picChg chg="mod">
          <ac:chgData name="Daan Dekker" userId="fd047e99-9a87-4593-8b66-82a8f2e400d9" providerId="ADAL" clId="{AFF3297B-71CA-4669-B78E-455234013428}" dt="2025-05-16T12:46:24.331" v="1112" actId="1076"/>
          <ac:picMkLst>
            <pc:docMk/>
            <pc:sldMk cId="1537344779" sldId="264"/>
            <ac:picMk id="10" creationId="{B193063D-E395-784C-F698-8DC1B8C10EDE}"/>
          </ac:picMkLst>
        </pc:picChg>
        <pc:picChg chg="mod">
          <ac:chgData name="Daan Dekker" userId="fd047e99-9a87-4593-8b66-82a8f2e400d9" providerId="ADAL" clId="{AFF3297B-71CA-4669-B78E-455234013428}" dt="2025-05-16T12:46:45.667" v="1117" actId="1076"/>
          <ac:picMkLst>
            <pc:docMk/>
            <pc:sldMk cId="1537344779" sldId="264"/>
            <ac:picMk id="12" creationId="{BDC8FE0D-C064-F250-714C-F85EDE73E0A7}"/>
          </ac:picMkLst>
        </pc:picChg>
        <pc:picChg chg="add del mod">
          <ac:chgData name="Daan Dekker" userId="fd047e99-9a87-4593-8b66-82a8f2e400d9" providerId="ADAL" clId="{AFF3297B-71CA-4669-B78E-455234013428}" dt="2025-05-19T08:57:56.723" v="1120" actId="478"/>
          <ac:picMkLst>
            <pc:docMk/>
            <pc:sldMk cId="1537344779" sldId="264"/>
            <ac:picMk id="14" creationId="{CD6D50BB-531E-0391-5D2A-0BE17AF6588A}"/>
          </ac:picMkLst>
        </pc:picChg>
      </pc:sldChg>
      <pc:sldChg chg="modSp add mod ord">
        <pc:chgData name="Daan Dekker" userId="fd047e99-9a87-4593-8b66-82a8f2e400d9" providerId="ADAL" clId="{AFF3297B-71CA-4669-B78E-455234013428}" dt="2025-05-16T12:26:53.774" v="698" actId="20577"/>
        <pc:sldMkLst>
          <pc:docMk/>
          <pc:sldMk cId="3199736050" sldId="265"/>
        </pc:sldMkLst>
        <pc:spChg chg="mod">
          <ac:chgData name="Daan Dekker" userId="fd047e99-9a87-4593-8b66-82a8f2e400d9" providerId="ADAL" clId="{AFF3297B-71CA-4669-B78E-455234013428}" dt="2025-05-16T12:25:39.381" v="539" actId="20577"/>
          <ac:spMkLst>
            <pc:docMk/>
            <pc:sldMk cId="3199736050" sldId="265"/>
            <ac:spMk id="5" creationId="{CB5C7098-AE8A-791A-68AC-D92098DDF5C2}"/>
          </ac:spMkLst>
        </pc:spChg>
        <pc:spChg chg="mod">
          <ac:chgData name="Daan Dekker" userId="fd047e99-9a87-4593-8b66-82a8f2e400d9" providerId="ADAL" clId="{AFF3297B-71CA-4669-B78E-455234013428}" dt="2025-05-16T12:26:53.774" v="698" actId="20577"/>
          <ac:spMkLst>
            <pc:docMk/>
            <pc:sldMk cId="3199736050" sldId="265"/>
            <ac:spMk id="6" creationId="{63712FF1-A192-7621-B34C-5A1DB161F558}"/>
          </ac:spMkLst>
        </pc:spChg>
      </pc:sldChg>
      <pc:sldChg chg="modSp add mod">
        <pc:chgData name="Daan Dekker" userId="fd047e99-9a87-4593-8b66-82a8f2e400d9" providerId="ADAL" clId="{AFF3297B-71CA-4669-B78E-455234013428}" dt="2025-05-16T12:31:39.947" v="1046" actId="20577"/>
        <pc:sldMkLst>
          <pc:docMk/>
          <pc:sldMk cId="227636619" sldId="266"/>
        </pc:sldMkLst>
        <pc:spChg chg="mod">
          <ac:chgData name="Daan Dekker" userId="fd047e99-9a87-4593-8b66-82a8f2e400d9" providerId="ADAL" clId="{AFF3297B-71CA-4669-B78E-455234013428}" dt="2025-05-16T12:27:45.871" v="721" actId="20577"/>
          <ac:spMkLst>
            <pc:docMk/>
            <pc:sldMk cId="227636619" sldId="266"/>
            <ac:spMk id="5" creationId="{200D66AA-888C-2A71-3551-0C9AAD6B8884}"/>
          </ac:spMkLst>
        </pc:spChg>
        <pc:spChg chg="mod">
          <ac:chgData name="Daan Dekker" userId="fd047e99-9a87-4593-8b66-82a8f2e400d9" providerId="ADAL" clId="{AFF3297B-71CA-4669-B78E-455234013428}" dt="2025-05-16T12:31:39.947" v="1046" actId="20577"/>
          <ac:spMkLst>
            <pc:docMk/>
            <pc:sldMk cId="227636619" sldId="266"/>
            <ac:spMk id="6" creationId="{5BE6FD60-833F-5F2E-1DCA-98884965B734}"/>
          </ac:spMkLst>
        </pc:spChg>
      </pc:sldChg>
      <pc:sldChg chg="modSp add mod">
        <pc:chgData name="Daan Dekker" userId="fd047e99-9a87-4593-8b66-82a8f2e400d9" providerId="ADAL" clId="{AFF3297B-71CA-4669-B78E-455234013428}" dt="2025-05-16T12:33:35.594" v="1076" actId="1076"/>
        <pc:sldMkLst>
          <pc:docMk/>
          <pc:sldMk cId="3918241446" sldId="267"/>
        </pc:sldMkLst>
        <pc:spChg chg="mod">
          <ac:chgData name="Daan Dekker" userId="fd047e99-9a87-4593-8b66-82a8f2e400d9" providerId="ADAL" clId="{AFF3297B-71CA-4669-B78E-455234013428}" dt="2025-05-16T12:33:35.594" v="1076" actId="1076"/>
          <ac:spMkLst>
            <pc:docMk/>
            <pc:sldMk cId="3918241446" sldId="267"/>
            <ac:spMk id="5" creationId="{984F58C9-B8AE-D631-63CB-3A1B887F70A9}"/>
          </ac:spMkLst>
        </pc:spChg>
        <pc:spChg chg="mod">
          <ac:chgData name="Daan Dekker" userId="fd047e99-9a87-4593-8b66-82a8f2e400d9" providerId="ADAL" clId="{AFF3297B-71CA-4669-B78E-455234013428}" dt="2025-05-16T12:32:06.605" v="1048" actId="20577"/>
          <ac:spMkLst>
            <pc:docMk/>
            <pc:sldMk cId="3918241446" sldId="267"/>
            <ac:spMk id="6" creationId="{4A0ADC23-4C2B-577F-E708-E993E819BD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CB6F-6DDC-9143-BD37-C181FC6A9EC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5BD8-B7A8-C241-8858-21DECC87A8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B7703-6CB4-AA4E-95B2-5061DCAEE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25F9D7-EBF0-EB40-9B85-9FE389F15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365D9F-C607-564A-B414-D6BDD006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C64-EFEC-D34A-A6C5-8646B872356A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6404FE-0FE8-D14D-AB7B-0F839C0C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997F70-AA11-9A45-AB16-9791885E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2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C5622-4DE6-CB42-A27A-87647348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48B20F-AB9A-F642-9922-382F1804A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17EE4D-CD31-6346-B180-EA390FA1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8B87-22A6-D743-9602-86E94D1A8AEB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3A9714-88A6-EB45-B66D-9D65629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F193C4-5EEF-4E4F-92A7-1BA922BA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55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F9A40F-F0F6-CA48-80B8-6E3F69313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6B3243-6FBB-C247-A4CF-D5170C6B6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F12F21-3AB8-EF4D-A1A3-655CBDB4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CA0-E696-7C48-99E0-FD412FE25A75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74506D-C0B6-B941-BD85-31CF3687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ADC07F-6D41-BB4A-BECB-C7F95A75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C44D-A855-F848-B789-66A85CA0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701F2-FBF9-E54E-B7E2-B7238F24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6CE30-A990-DA4A-80C1-A26E59F5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D755-F256-C042-8CA4-418B3401A218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79B60D-9CE6-8E4D-985C-A470C5AC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D4E009-7275-1746-A3B0-DF0FAF79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5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04F36-22BE-C143-8E89-87389EA2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16F0D-FCEF-884D-B0E6-6A6E2625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04DF66-530A-8347-9B98-D7E5DEBD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03FF-3C64-EB42-B0A8-2993BDDF6A57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1F226-17D3-E740-AB85-C7745686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D31F02-9E82-C14A-9887-B57C33F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7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FF07E-7DAC-A74A-BD70-AF21517A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12F29-F0FB-2942-91C3-D8039B48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2356DC-29F0-414E-9669-556F453A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AF4E7B-4190-5249-8FD7-980AA0E1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8076-D597-F140-B99F-E1A72F183EB3}" type="datetime1">
              <a:rPr lang="nl-NL" smtClean="0"/>
              <a:t>20-5-2025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831253-50CE-1B46-B999-086BF849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D246CF-983C-2945-B61F-C7E4510A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6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96DE4-0519-B14F-B85D-1D3DBF2E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D2EDE5-EC8C-774F-BFE4-42A1953B5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BAF45D-13D8-1A4C-AAB0-FBD4A43C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B1D02A-EC3E-4B43-8EF3-904A3924E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3B3864-29D4-A646-9C4F-884CC59C6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E278A-95AB-AE45-A485-B0D31B33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41C3-4163-5F41-990B-B27F5CAF7403}" type="datetime1">
              <a:rPr lang="nl-NL" smtClean="0"/>
              <a:t>20-5-2025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40A15-8799-3D48-AB72-4F6B3DF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AF8F07-A2B3-C742-83B2-EC3BF587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0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E9D6D-A363-A14B-8E40-713A36A2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F84F52-3575-014B-831B-51C8630A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AC0-FE36-664B-9C92-9A64A649BAB7}" type="datetime1">
              <a:rPr lang="nl-NL" smtClean="0"/>
              <a:t>20-5-2025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E3527B-CCFE-7248-BBDB-73C8DE03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68DEA6-F2DD-2C43-9829-7E07AEC6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F142E9-1D1D-0340-9765-957A1E55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B009-3EEB-CB4E-B2D0-D632D7519260}" type="datetime1">
              <a:rPr lang="nl-NL" smtClean="0"/>
              <a:t>20-5-2025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795EC6-86C3-464B-8E82-06F1F8E3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C03395-8679-A14B-84BA-84BB11F1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22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BFD7C-61DD-1F49-9E4C-26F9F0D8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E8FE9-372A-524C-9A67-F3EB0A34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4BCEB0-2F54-AA46-A6C8-B703DDC8F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DADC7E-060F-214D-9312-25368853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ABE-BB81-C049-95C5-088A465F2667}" type="datetime1">
              <a:rPr lang="nl-NL" smtClean="0"/>
              <a:t>20-5-2025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EF62-9652-B647-B4A7-5A18AF78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D4456F-0441-0E44-B56E-1C39AF93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6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DF66E-9C60-5848-B615-CE028A1A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0D6154-7B19-4148-8D39-45BBB9AB7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15648-86BC-5A4B-A693-F9F3FAB7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C959B1-6295-A148-AE20-0C3BA240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DF1-6496-1E4E-83F7-795D4AC04DE2}" type="datetime1">
              <a:rPr lang="nl-NL" smtClean="0"/>
              <a:t>20-5-2025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AAF4DF-2FF1-424D-A023-A9AEFFBB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41FFA1-FF39-0444-8BFA-6F2ED258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0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BD577E-D216-3240-9AC6-0DF9EB34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23AF43-1A35-7F43-829C-D0BBF0319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C3BD43-E4B4-AE48-9C79-2ECDF436C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7B6D-10B1-744E-B67A-E274FE9771B9}" type="datetime1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2F47F4-B0CD-1540-AA72-D9DDCA5B5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11B21-0269-3246-9CC3-954D9B400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ECFB-9400-D945-8ADE-49DBB7E460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2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hyperlink" Target="https://www.linkedin.com/in/rizairis-n%C3%BA%C3%B1ez-lacroes-163381b7/overlay/about-this-profile/?lipi=urn%3Ali%3Apage%3Ad_flagship3_profile_view_base%3BCC8A4vGaSZWMOb68AmHDAQ%3D%3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C687DD47-CDDE-0E4E-9722-6A59A4000922}"/>
              </a:ext>
            </a:extLst>
          </p:cNvPr>
          <p:cNvSpPr txBox="1"/>
          <p:nvPr/>
        </p:nvSpPr>
        <p:spPr>
          <a:xfrm>
            <a:off x="345439" y="2705725"/>
            <a:ext cx="1150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Vernieuwing </a:t>
            </a:r>
          </a:p>
          <a:p>
            <a:r>
              <a:rPr lang="nl-NL" sz="4400" b="1" spc="50" dirty="0" err="1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Gezellenhof</a:t>
            </a:r>
            <a:r>
              <a:rPr lang="nl-NL" sz="44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nl-NL" sz="4400" b="1" spc="50" dirty="0" err="1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Klokkeluiderstraat</a:t>
            </a:r>
            <a:endParaRPr lang="nl-NL" sz="4400" b="1" spc="50" dirty="0">
              <a:solidFill>
                <a:srgbClr val="F4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A469-9225-6145-9817-451612E3E51B}"/>
              </a:ext>
            </a:extLst>
          </p:cNvPr>
          <p:cNvSpPr txBox="1"/>
          <p:nvPr/>
        </p:nvSpPr>
        <p:spPr>
          <a:xfrm>
            <a:off x="4797076" y="4576046"/>
            <a:ext cx="259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pc="5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mei 2025</a:t>
            </a:r>
          </a:p>
        </p:txBody>
      </p:sp>
    </p:spTree>
    <p:extLst>
      <p:ext uri="{BB962C8B-B14F-4D97-AF65-F5344CB8AC3E}">
        <p14:creationId xmlns:p14="http://schemas.microsoft.com/office/powerpoint/2010/main" val="36917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68644-D97E-C2BA-D8B7-33ABC843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066C58-4BAA-D3F3-CD83-DE664FF9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0D66AA-888C-2A71-3551-0C9AAD6B8884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na deze bijeenkomst?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E6FD60-833F-5F2E-1DCA-98884965B734}"/>
              </a:ext>
            </a:extLst>
          </p:cNvPr>
          <p:cNvSpPr txBox="1"/>
          <p:nvPr/>
        </p:nvSpPr>
        <p:spPr>
          <a:xfrm>
            <a:off x="590829" y="2339538"/>
            <a:ext cx="10947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woensdag 28 mei (16.00 – 18.00) vindt het eerste spreekuur plaats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ontvangt een verslag van deze avond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Binnen enkele weken hoort u wanneer de volgende stap volgt</a:t>
            </a:r>
          </a:p>
          <a:p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blijven bereikbaar voor vragen en zorgen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9BFBA-94CA-29B9-0ACC-7F816A50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A3B7B3-65AC-EAA2-8DA5-4A7A779C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4F58C9-B8AE-D631-63CB-3A1B887F70A9}"/>
              </a:ext>
            </a:extLst>
          </p:cNvPr>
          <p:cNvSpPr txBox="1"/>
          <p:nvPr/>
        </p:nvSpPr>
        <p:spPr>
          <a:xfrm>
            <a:off x="2409469" y="1139209"/>
            <a:ext cx="109477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spc="50" dirty="0">
              <a:solidFill>
                <a:srgbClr val="F4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3200" b="1" spc="50" dirty="0">
              <a:solidFill>
                <a:srgbClr val="F4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3200" b="1" spc="50" dirty="0">
              <a:solidFill>
                <a:srgbClr val="F4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54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 &amp; gesprek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0ADC23-4C2B-577F-E708-E993E819BD51}"/>
              </a:ext>
            </a:extLst>
          </p:cNvPr>
          <p:cNvSpPr txBox="1"/>
          <p:nvPr/>
        </p:nvSpPr>
        <p:spPr>
          <a:xfrm>
            <a:off x="590829" y="2339538"/>
            <a:ext cx="1094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176E06-CE0B-424F-8D77-4D6248B5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A73005B-1A15-6B42-BA24-1E9D31A8D7D6}"/>
              </a:ext>
            </a:extLst>
          </p:cNvPr>
          <p:cNvSpPr txBox="1"/>
          <p:nvPr/>
        </p:nvSpPr>
        <p:spPr>
          <a:xfrm>
            <a:off x="622126" y="72619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Inhoud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96A5F25-3091-6F43-C54F-09A987A3D7EE}"/>
              </a:ext>
            </a:extLst>
          </p:cNvPr>
          <p:cNvSpPr txBox="1"/>
          <p:nvPr/>
        </p:nvSpPr>
        <p:spPr>
          <a:xfrm>
            <a:off x="406052" y="1317685"/>
            <a:ext cx="109477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bijeenkomst?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onderzoeken we sloop-nieuwbouw?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betekent dit voor u?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 belofte aan u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houden we u op de hoogte?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vragen we van u?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gebeurt er na deze bijeenkomst?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nl-NL" sz="1600" b="1" kern="2100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 &amp; Gesprek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nl-NL" b="1" kern="2100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nl-NL" b="1" kern="2100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nl-NL" b="1" kern="2100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b="1" kern="2100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6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176E06-CE0B-424F-8D77-4D6248B5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A73005B-1A15-6B42-BA24-1E9D31A8D7D6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bijeenkomst?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26AC329-5A17-5342-B22B-7B3251FC2375}"/>
              </a:ext>
            </a:extLst>
          </p:cNvPr>
          <p:cNvSpPr txBox="1"/>
          <p:nvPr/>
        </p:nvSpPr>
        <p:spPr>
          <a:xfrm>
            <a:off x="590829" y="2347638"/>
            <a:ext cx="6785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onderzoeken de mogelijkheid om de woongebouwen aan het </a:t>
            </a:r>
            <a:r>
              <a:rPr lang="nl-NL" b="1" spc="30" dirty="0" err="1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Gezellenhof</a:t>
            </a: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de </a:t>
            </a:r>
            <a:r>
              <a:rPr lang="nl-NL" b="1" spc="30" dirty="0" err="1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Klokkeluiderstraat</a:t>
            </a: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slopen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 willen u vanaf het eerste moment goed betrekken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spc="3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B1FA94-F21A-2BDB-E31F-EB005588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9043" y="2019890"/>
            <a:ext cx="2392553" cy="319007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892526E-7D18-905F-C859-9859DE1D0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596" y="2019889"/>
            <a:ext cx="2392554" cy="31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8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176E06-CE0B-424F-8D77-4D6248B5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A73005B-1A15-6B42-BA24-1E9D31A8D7D6}"/>
              </a:ext>
            </a:extLst>
          </p:cNvPr>
          <p:cNvSpPr txBox="1"/>
          <p:nvPr/>
        </p:nvSpPr>
        <p:spPr>
          <a:xfrm>
            <a:off x="590829" y="1591808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denken we aan sloop-nieuwbouw?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CA44C8-C1BC-F04F-9313-62E4622297DC}"/>
              </a:ext>
            </a:extLst>
          </p:cNvPr>
          <p:cNvSpPr txBox="1"/>
          <p:nvPr/>
        </p:nvSpPr>
        <p:spPr>
          <a:xfrm>
            <a:off x="590829" y="2260276"/>
            <a:ext cx="9020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 gebouw is toe aan een flinke onderhoudsingreep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Woningen voldoen niet meer aan de eisen van deze tijd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Wens vanuit de gemeente Almere om meer woningen aan het centrumgebied toe te voegen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behoefte aan betaalbare sociale huurwoningen in Almere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176E06-CE0B-424F-8D77-4D6248B5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A73005B-1A15-6B42-BA24-1E9D31A8D7D6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betekent dit voor u?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CA44C8-C1BC-F04F-9313-62E4622297DC}"/>
              </a:ext>
            </a:extLst>
          </p:cNvPr>
          <p:cNvSpPr txBox="1"/>
          <p:nvPr/>
        </p:nvSpPr>
        <p:spPr>
          <a:xfrm>
            <a:off x="622126" y="2173592"/>
            <a:ext cx="109477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zal nog even duren tot er een definitief besluit is genomen. We zullen ons inspannen om u goed op de hoogte te houden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het tot sloop komt, moet u op termijn verhuizen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dat geval helpen we u bij het vinden van een vervangende woning die goed bij u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maken een Sociaal Plan. Een afvaardiging van bewoners kan daarover mee-adviseren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89128-EB1C-01DA-56CD-D15709A2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AE5BBF-48C8-B700-EFFC-CAC86CD6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4927FFD-36BB-81ED-C8FD-01CAA110C218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 belofte aan u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E8DEB0-0C1A-4FF4-EFE4-A0FE28B5CC8C}"/>
              </a:ext>
            </a:extLst>
          </p:cNvPr>
          <p:cNvSpPr txBox="1"/>
          <p:nvPr/>
        </p:nvSpPr>
        <p:spPr>
          <a:xfrm>
            <a:off x="590829" y="2488552"/>
            <a:ext cx="10947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Duidelijke en eerlijke informatie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Tijdige communicatie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Persoonlijke begeleiding waar nodig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 mening doet ertoe, ook als u het ergens niet mee eens 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6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46B02-A0F0-D54B-B5E1-4AF6A6D1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9D9706-1AEE-05D8-286A-156E4A6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2ED42E-7DF2-8F77-E065-24DB1B5D0AD1}"/>
              </a:ext>
            </a:extLst>
          </p:cNvPr>
          <p:cNvSpPr txBox="1"/>
          <p:nvPr/>
        </p:nvSpPr>
        <p:spPr>
          <a:xfrm>
            <a:off x="406052" y="616060"/>
            <a:ext cx="10947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</a:p>
          <a:p>
            <a:r>
              <a:rPr lang="nl-NL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l-NL" sz="16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voorbehoud)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B23731-08ED-EFE6-C3BD-93F5D1E47F2C}"/>
              </a:ext>
            </a:extLst>
          </p:cNvPr>
          <p:cNvSpPr txBox="1"/>
          <p:nvPr/>
        </p:nvSpPr>
        <p:spPr>
          <a:xfrm>
            <a:off x="590829" y="2488552"/>
            <a:ext cx="1094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C8ECEEB-7603-4DB0-1952-28A286DC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50" y="833269"/>
            <a:ext cx="5531724" cy="51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684F7-CC1B-DDC4-FD21-E649F48F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7225D-787C-FA7F-CB3C-2AB45134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1FE92F-159C-7B03-E4A3-E0D124FA2D33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houden we u op de hoogte?</a:t>
            </a:r>
          </a:p>
        </p:txBody>
      </p:sp>
      <p:pic>
        <p:nvPicPr>
          <p:cNvPr id="3" name="Graphic 2" descr="Internet met effen opvulling">
            <a:extLst>
              <a:ext uri="{FF2B5EF4-FFF2-40B4-BE49-F238E27FC236}">
                <a16:creationId xmlns:a16="http://schemas.microsoft.com/office/drawing/2014/main" id="{C6FFAADB-3841-3C67-28E1-BDC5F670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7386" y="2414187"/>
            <a:ext cx="1685511" cy="1685511"/>
          </a:xfrm>
          <a:prstGeom prst="rect">
            <a:avLst/>
          </a:prstGeom>
        </p:spPr>
      </p:pic>
      <p:pic>
        <p:nvPicPr>
          <p:cNvPr id="10" name="Graphic 9" descr="Envelop met effen opvulling">
            <a:extLst>
              <a:ext uri="{FF2B5EF4-FFF2-40B4-BE49-F238E27FC236}">
                <a16:creationId xmlns:a16="http://schemas.microsoft.com/office/drawing/2014/main" id="{B193063D-E395-784C-F698-8DC1B8C10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415" y="2414187"/>
            <a:ext cx="1685511" cy="1685511"/>
          </a:xfrm>
          <a:prstGeom prst="rect">
            <a:avLst/>
          </a:prstGeom>
        </p:spPr>
      </p:pic>
      <p:pic>
        <p:nvPicPr>
          <p:cNvPr id="12" name="Graphic 11" descr="Directiekamer met effen opvulling">
            <a:extLst>
              <a:ext uri="{FF2B5EF4-FFF2-40B4-BE49-F238E27FC236}">
                <a16:creationId xmlns:a16="http://schemas.microsoft.com/office/drawing/2014/main" id="{BDC8FE0D-C064-F250-714C-F85EDE73E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1162" y="2453175"/>
            <a:ext cx="1607533" cy="16075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E42B36C-59FE-BD88-6CA8-52E6ADF8825C}"/>
              </a:ext>
            </a:extLst>
          </p:cNvPr>
          <p:cNvSpPr txBox="1"/>
          <p:nvPr/>
        </p:nvSpPr>
        <p:spPr>
          <a:xfrm>
            <a:off x="314233" y="4443813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Nieuwsbrieven &amp; </a:t>
            </a:r>
          </a:p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Brieven per post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89BD9B-5695-E1E9-82DB-A5C8BB828A94}"/>
              </a:ext>
            </a:extLst>
          </p:cNvPr>
          <p:cNvSpPr txBox="1"/>
          <p:nvPr/>
        </p:nvSpPr>
        <p:spPr>
          <a:xfrm>
            <a:off x="4020177" y="4443813"/>
            <a:ext cx="1964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</a:p>
          <a:p>
            <a:endParaRPr lang="nl-NL" b="1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31A493-073A-2996-3460-7DB5EEE4B4F4}"/>
              </a:ext>
            </a:extLst>
          </p:cNvPr>
          <p:cNvSpPr txBox="1"/>
          <p:nvPr/>
        </p:nvSpPr>
        <p:spPr>
          <a:xfrm>
            <a:off x="6301162" y="4439682"/>
            <a:ext cx="1821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Maandelijks </a:t>
            </a:r>
          </a:p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spreekuur           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CF2A5CD-9904-740E-00BF-95677CD5DE79}"/>
              </a:ext>
            </a:extLst>
          </p:cNvPr>
          <p:cNvSpPr txBox="1"/>
          <p:nvPr/>
        </p:nvSpPr>
        <p:spPr>
          <a:xfrm>
            <a:off x="8610600" y="443968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Uw aanspreekpunt:</a:t>
            </a:r>
          </a:p>
          <a:p>
            <a:pPr algn="l" fontAlgn="ctr">
              <a:buNone/>
            </a:pPr>
            <a:r>
              <a:rPr lang="nl-NL" b="1" i="0" u="none" strike="noStrike" dirty="0">
                <a:solidFill>
                  <a:srgbClr val="1D327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Bewonersbegeleiders </a:t>
            </a:r>
          </a:p>
          <a:p>
            <a:pPr algn="l" fontAlgn="ctr">
              <a:buNone/>
            </a:pPr>
            <a:r>
              <a:rPr lang="nl-NL" b="1" i="0" u="none" strike="noStrike" dirty="0">
                <a:solidFill>
                  <a:srgbClr val="1D327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Sabo Advies</a:t>
            </a:r>
            <a:endParaRPr lang="nl-NL" b="1" i="0" u="none" strike="noStrike" dirty="0">
              <a:solidFill>
                <a:srgbClr val="1D327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br>
              <a:rPr lang="nl-NL" dirty="0"/>
            </a:br>
            <a:endParaRPr lang="nl-NL" b="1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2BEF25-5EA5-FC36-4F88-CDD9B3F60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6960" y="2755297"/>
            <a:ext cx="2044121" cy="9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79D6F-76BA-C062-D2F3-C3592C91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2DFB2F-9DF0-6129-8620-CD312E6E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ECFB-9400-D945-8ADE-49DBB7E4609B}" type="slidenum">
              <a:rPr lang="nl-NL" sz="900" smtClean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nl-NL" sz="90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5C7098-AE8A-791A-68AC-D92098DDF5C2}"/>
              </a:ext>
            </a:extLst>
          </p:cNvPr>
          <p:cNvSpPr txBox="1"/>
          <p:nvPr/>
        </p:nvSpPr>
        <p:spPr>
          <a:xfrm>
            <a:off x="590829" y="1187213"/>
            <a:ext cx="1094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50" dirty="0">
                <a:solidFill>
                  <a:srgbClr val="F4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vragen we van u?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712FF1-A192-7621-B34C-5A1DB161F558}"/>
              </a:ext>
            </a:extLst>
          </p:cNvPr>
          <p:cNvSpPr txBox="1"/>
          <p:nvPr/>
        </p:nvSpPr>
        <p:spPr>
          <a:xfrm>
            <a:off x="590829" y="2339538"/>
            <a:ext cx="10947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Deel uw zorgen, ervaringen of ideeën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Geef aan wat u belangrijk vindt voor uw woning of buurt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spc="30" dirty="0">
                <a:solidFill>
                  <a:srgbClr val="1D3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Denk mee over het sociaal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spc="30" dirty="0">
              <a:solidFill>
                <a:srgbClr val="1D3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360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7cf29e-c33f-4f0f-93da-7499749f106f" xsi:nil="true"/>
    <lcf76f155ced4ddcb4097134ff3c332f xmlns="1b62b0ab-8b80-433c-806c-b5800c974a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2CF7AEF7EA74992FCCCA12501AF42" ma:contentTypeVersion="16" ma:contentTypeDescription="Een nieuw document maken." ma:contentTypeScope="" ma:versionID="a93f1fda2abb6a65b1824a6ab8515032">
  <xsd:schema xmlns:xsd="http://www.w3.org/2001/XMLSchema" xmlns:xs="http://www.w3.org/2001/XMLSchema" xmlns:p="http://schemas.microsoft.com/office/2006/metadata/properties" xmlns:ns2="1b62b0ab-8b80-433c-806c-b5800c974a19" xmlns:ns3="267cf29e-c33f-4f0f-93da-7499749f106f" targetNamespace="http://schemas.microsoft.com/office/2006/metadata/properties" ma:root="true" ma:fieldsID="cc08bd946ab1177ed7013d227e9ad01f" ns2:_="" ns3:_="">
    <xsd:import namespace="1b62b0ab-8b80-433c-806c-b5800c974a19"/>
    <xsd:import namespace="267cf29e-c33f-4f0f-93da-7499749f1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2b0ab-8b80-433c-806c-b5800c974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dc31ffae-0574-4228-853a-12e3f2ccfe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cf29e-c33f-4f0f-93da-7499749f106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973881f-3b41-4aa0-9a61-d994cb20c8e7}" ma:internalName="TaxCatchAll" ma:showField="CatchAllData" ma:web="267cf29e-c33f-4f0f-93da-7499749f1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59890-B72A-4A6C-A745-42BD9EF0DA8F}">
  <ds:schemaRefs>
    <ds:schemaRef ds:uri="http://schemas.microsoft.com/office/2006/metadata/properties"/>
    <ds:schemaRef ds:uri="http://schemas.microsoft.com/office/infopath/2007/PartnerControls"/>
    <ds:schemaRef ds:uri="267cf29e-c33f-4f0f-93da-7499749f106f"/>
    <ds:schemaRef ds:uri="1b62b0ab-8b80-433c-806c-b5800c974a19"/>
  </ds:schemaRefs>
</ds:datastoreItem>
</file>

<file path=customXml/itemProps2.xml><?xml version="1.0" encoding="utf-8"?>
<ds:datastoreItem xmlns:ds="http://schemas.openxmlformats.org/officeDocument/2006/customXml" ds:itemID="{79C9047C-C044-4943-BAF1-700BBE77C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2b0ab-8b80-433c-806c-b5800c974a19"/>
    <ds:schemaRef ds:uri="267cf29e-c33f-4f0f-93da-7499749f1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ACA2AB-AFAE-4B0E-83C2-486EEB6C3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342</Words>
  <Application>Microsoft Office PowerPoint</Application>
  <PresentationFormat>Breedbeeld</PresentationFormat>
  <Paragraphs>85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GoedeStede@goedestede.nl</dc:creator>
  <cp:lastModifiedBy>Daan Dekker</cp:lastModifiedBy>
  <cp:revision>8</cp:revision>
  <cp:lastPrinted>2021-08-19T09:28:44Z</cp:lastPrinted>
  <dcterms:created xsi:type="dcterms:W3CDTF">2021-08-19T09:27:59Z</dcterms:created>
  <dcterms:modified xsi:type="dcterms:W3CDTF">2025-05-20T13:11:40Z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0x010100D842CF7AEF7EA74992FCCCA12501AF42</vt:lpwstr>
  </property>
  <property fmtid="{D5CDD505-2E9C-101B-9397-08002B2CF9AE}" pid="3" name="MediaServiceImageTags">
    <vt:lpwstr/>
  </property>
</Properties>
</file>